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3"/>
  </p:handoutMasterIdLst>
  <p:sldIdLst>
    <p:sldId id="266" r:id="rId2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Times New Roman" panose="02020603050405020304" pitchFamily="18" charset="0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Times New Roman" panose="02020603050405020304" pitchFamily="18" charset="0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Times New Roman" panose="02020603050405020304" pitchFamily="18" charset="0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Times New Roman" panose="02020603050405020304" pitchFamily="18" charset="0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Times New Roman" panose="02020603050405020304" pitchFamily="18" charset="0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Times New Roman" panose="02020603050405020304" pitchFamily="18" charset="0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Times New Roman" panose="02020603050405020304" pitchFamily="18" charset="0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Times New Roman" panose="02020603050405020304" pitchFamily="18" charset="0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Times New Roman" panose="02020603050405020304" pitchFamily="18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99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787"/>
    <p:restoredTop sz="90557" autoAdjust="0"/>
  </p:normalViewPr>
  <p:slideViewPr>
    <p:cSldViewPr>
      <p:cViewPr varScale="1">
        <p:scale>
          <a:sx n="60" d="100"/>
          <a:sy n="60" d="100"/>
        </p:scale>
        <p:origin x="72" y="1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endParaRPr lang="en-US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3038475" cy="465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n-US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8831263"/>
            <a:ext cx="3038475" cy="465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fld id="{08EF6E06-A08E-4780-A288-43647CBA3F3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23042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BD6DE1-6626-4CDB-8360-F00C53A4E91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82275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359CA4-A4D2-4FBA-861B-86302127B0F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8971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58879B4-45B4-46D4-843F-455959F81EE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72769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C67BA6-674E-44AC-B054-42D65EEF38D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79848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47549A-B935-4961-9885-9458405C0A9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88425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EB99EF-21B7-4EE9-9E76-D026E62637E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99631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076D8C1-A0C1-4D35-B03D-A0A5E9998B4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24018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BCF2B9-C1B3-476B-8E9F-716BE8936BC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11544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F9C2E1-9F13-4E26-AA8D-3B6D89E7737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4241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631E126-38F0-45DC-A69D-C6190BB945A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1930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3AF185-DD19-45A6-A85A-885BC2C4B93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90468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11607011-8F05-46BD-82DD-7BF9A038810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  <a:cs typeface="Times New Roman" panose="02020603050405020304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  <a:cs typeface="Times New Roman" panose="02020603050405020304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  <a:cs typeface="Times New Roman" panose="02020603050405020304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  <a:cs typeface="Times New Roman" panose="02020603050405020304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  <a:cs typeface="Times New Roman" panose="02020603050405020304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  <a:cs typeface="Times New Roman" panose="02020603050405020304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  <a:cs typeface="Times New Roman" panose="02020603050405020304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  <a:cs typeface="Times New Roman" panose="02020603050405020304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28" name="Rectangle 20" descr="Narrow vertical"/>
          <p:cNvSpPr>
            <a:spLocks noChangeArrowheads="1"/>
          </p:cNvSpPr>
          <p:nvPr/>
        </p:nvSpPr>
        <p:spPr bwMode="auto">
          <a:xfrm rot="5400000">
            <a:off x="7430564" y="1761716"/>
            <a:ext cx="493713" cy="1316038"/>
          </a:xfrm>
          <a:prstGeom prst="rect">
            <a:avLst/>
          </a:prstGeom>
          <a:pattFill prst="narVert">
            <a:fgClr>
              <a:srgbClr val="FF0000"/>
            </a:fgClr>
            <a:bgClr>
              <a:srgbClr val="FFFFCC"/>
            </a:bgClr>
          </a:pattFill>
          <a:ln w="9525">
            <a:solidFill>
              <a:schemeClr val="tx1"/>
            </a:solidFill>
            <a:miter lim="800000"/>
            <a:headEnd/>
            <a:tailEnd/>
          </a:ln>
          <a:effectLst/>
          <a:ex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17451" name="Group 43"/>
          <p:cNvGrpSpPr>
            <a:grpSpLocks/>
          </p:cNvGrpSpPr>
          <p:nvPr/>
        </p:nvGrpSpPr>
        <p:grpSpPr bwMode="auto">
          <a:xfrm rot="10800000">
            <a:off x="7525022" y="4211749"/>
            <a:ext cx="304800" cy="381000"/>
            <a:chOff x="2016" y="1824"/>
            <a:chExt cx="192" cy="240"/>
          </a:xfrm>
        </p:grpSpPr>
        <p:sp>
          <p:nvSpPr>
            <p:cNvPr id="17452" name="Oval 44" descr="30%"/>
            <p:cNvSpPr>
              <a:spLocks noChangeArrowheads="1"/>
            </p:cNvSpPr>
            <p:nvPr/>
          </p:nvSpPr>
          <p:spPr bwMode="auto">
            <a:xfrm>
              <a:off x="2016" y="1824"/>
              <a:ext cx="192" cy="240"/>
            </a:xfrm>
            <a:prstGeom prst="ellipse">
              <a:avLst/>
            </a:prstGeom>
            <a:pattFill prst="pct30">
              <a:fgClr>
                <a:schemeClr val="tx2"/>
              </a:fgClr>
              <a:bgClr>
                <a:schemeClr val="bg1"/>
              </a:bgClr>
            </a:patt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7453" name="Oval 45" descr="30%"/>
            <p:cNvSpPr>
              <a:spLocks noChangeArrowheads="1"/>
            </p:cNvSpPr>
            <p:nvPr/>
          </p:nvSpPr>
          <p:spPr bwMode="auto">
            <a:xfrm>
              <a:off x="2016" y="1824"/>
              <a:ext cx="48" cy="240"/>
            </a:xfrm>
            <a:prstGeom prst="ellipse">
              <a:avLst/>
            </a:prstGeom>
            <a:pattFill prst="pct30">
              <a:fgClr>
                <a:schemeClr val="tx2"/>
              </a:fgClr>
              <a:bgClr>
                <a:schemeClr val="bg1"/>
              </a:bgClr>
            </a:patt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2" name="Rectangle 1"/>
          <p:cNvSpPr/>
          <p:nvPr/>
        </p:nvSpPr>
        <p:spPr>
          <a:xfrm>
            <a:off x="2514600" y="831359"/>
            <a:ext cx="533400" cy="533400"/>
          </a:xfrm>
          <a:prstGeom prst="rect">
            <a:avLst/>
          </a:prstGeom>
          <a:pattFill prst="pct5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3200400" y="831359"/>
            <a:ext cx="533400" cy="533400"/>
          </a:xfrm>
          <a:prstGeom prst="rect">
            <a:avLst/>
          </a:prstGeom>
          <a:pattFill prst="pct10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3886199" y="831359"/>
            <a:ext cx="533400" cy="533400"/>
          </a:xfrm>
          <a:prstGeom prst="rect">
            <a:avLst/>
          </a:prstGeom>
          <a:pattFill prst="pct20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4571999" y="831359"/>
            <a:ext cx="533400" cy="533400"/>
          </a:xfrm>
          <a:prstGeom prst="rect">
            <a:avLst/>
          </a:prstGeom>
          <a:pattFill prst="pct25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5223640" y="831359"/>
            <a:ext cx="533400" cy="533400"/>
          </a:xfrm>
          <a:prstGeom prst="rect">
            <a:avLst/>
          </a:prstGeom>
          <a:pattFill prst="pct30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909440" y="831359"/>
            <a:ext cx="533400" cy="533400"/>
          </a:xfrm>
          <a:prstGeom prst="rect">
            <a:avLst/>
          </a:prstGeom>
          <a:pattFill prst="pct40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/>
          <p:cNvSpPr/>
          <p:nvPr/>
        </p:nvSpPr>
        <p:spPr>
          <a:xfrm>
            <a:off x="2514600" y="1492197"/>
            <a:ext cx="533400" cy="533400"/>
          </a:xfrm>
          <a:prstGeom prst="rect">
            <a:avLst/>
          </a:prstGeom>
          <a:pattFill prst="pct50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3200400" y="1492197"/>
            <a:ext cx="533400" cy="533400"/>
          </a:xfrm>
          <a:prstGeom prst="rect">
            <a:avLst/>
          </a:prstGeom>
          <a:pattFill prst="pct60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3886199" y="1492197"/>
            <a:ext cx="533400" cy="533400"/>
          </a:xfrm>
          <a:prstGeom prst="rect">
            <a:avLst/>
          </a:prstGeom>
          <a:pattFill prst="pct70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4571999" y="1492197"/>
            <a:ext cx="533400" cy="533400"/>
          </a:xfrm>
          <a:prstGeom prst="rect">
            <a:avLst/>
          </a:prstGeom>
          <a:pattFill prst="pct75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/>
          <p:cNvSpPr/>
          <p:nvPr/>
        </p:nvSpPr>
        <p:spPr>
          <a:xfrm>
            <a:off x="5223640" y="1492197"/>
            <a:ext cx="533400" cy="533400"/>
          </a:xfrm>
          <a:prstGeom prst="rect">
            <a:avLst/>
          </a:prstGeom>
          <a:pattFill prst="pct80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/>
          <p:cNvSpPr/>
          <p:nvPr/>
        </p:nvSpPr>
        <p:spPr>
          <a:xfrm>
            <a:off x="5909440" y="1492197"/>
            <a:ext cx="533400" cy="533400"/>
          </a:xfrm>
          <a:prstGeom prst="rect">
            <a:avLst/>
          </a:prstGeom>
          <a:pattFill prst="pct90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2514600" y="2153035"/>
            <a:ext cx="533400" cy="533400"/>
          </a:xfrm>
          <a:prstGeom prst="rect">
            <a:avLst/>
          </a:prstGeom>
          <a:pattFill prst="ltDnDi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3200400" y="2153035"/>
            <a:ext cx="533400" cy="533400"/>
          </a:xfrm>
          <a:prstGeom prst="rect">
            <a:avLst/>
          </a:prstGeom>
          <a:pattFill prst="ltUpDi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3886199" y="2153035"/>
            <a:ext cx="533400" cy="533400"/>
          </a:xfrm>
          <a:prstGeom prst="rect">
            <a:avLst/>
          </a:prstGeom>
          <a:pattFill prst="dkDnDi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4571999" y="2153035"/>
            <a:ext cx="533400" cy="533400"/>
          </a:xfrm>
          <a:prstGeom prst="rect">
            <a:avLst/>
          </a:prstGeom>
          <a:pattFill prst="dkUpDi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5223640" y="2153035"/>
            <a:ext cx="533400" cy="533400"/>
          </a:xfrm>
          <a:prstGeom prst="rect">
            <a:avLst/>
          </a:prstGeom>
          <a:pattFill prst="wdDnDi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/>
          <p:cNvSpPr/>
          <p:nvPr/>
        </p:nvSpPr>
        <p:spPr>
          <a:xfrm>
            <a:off x="5909440" y="2153035"/>
            <a:ext cx="533400" cy="533400"/>
          </a:xfrm>
          <a:prstGeom prst="rect">
            <a:avLst/>
          </a:prstGeom>
          <a:pattFill prst="wdUpDi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2514600" y="2813873"/>
            <a:ext cx="533400" cy="533400"/>
          </a:xfrm>
          <a:prstGeom prst="rect">
            <a:avLst/>
          </a:prstGeom>
          <a:pattFill prst="ltVert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3200400" y="2813873"/>
            <a:ext cx="533400" cy="533400"/>
          </a:xfrm>
          <a:prstGeom prst="rect">
            <a:avLst/>
          </a:prstGeom>
          <a:pattFill prst="ltHorz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Rectangle 34"/>
          <p:cNvSpPr/>
          <p:nvPr/>
        </p:nvSpPr>
        <p:spPr>
          <a:xfrm>
            <a:off x="3886199" y="2813873"/>
            <a:ext cx="533400" cy="533400"/>
          </a:xfrm>
          <a:prstGeom prst="rect">
            <a:avLst/>
          </a:prstGeom>
          <a:pattFill prst="narVert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Rectangle 35"/>
          <p:cNvSpPr/>
          <p:nvPr/>
        </p:nvSpPr>
        <p:spPr>
          <a:xfrm>
            <a:off x="4571999" y="2813873"/>
            <a:ext cx="533400" cy="533400"/>
          </a:xfrm>
          <a:prstGeom prst="rect">
            <a:avLst/>
          </a:prstGeom>
          <a:pattFill prst="narHorz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5223640" y="2813873"/>
            <a:ext cx="533400" cy="533400"/>
          </a:xfrm>
          <a:prstGeom prst="rect">
            <a:avLst/>
          </a:prstGeom>
          <a:pattFill prst="dkVert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Rectangle 37"/>
          <p:cNvSpPr/>
          <p:nvPr/>
        </p:nvSpPr>
        <p:spPr>
          <a:xfrm>
            <a:off x="5909440" y="2813873"/>
            <a:ext cx="533400" cy="533400"/>
          </a:xfrm>
          <a:prstGeom prst="rect">
            <a:avLst/>
          </a:prstGeom>
          <a:pattFill prst="dkHorz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ectangle 40"/>
          <p:cNvSpPr/>
          <p:nvPr/>
        </p:nvSpPr>
        <p:spPr>
          <a:xfrm>
            <a:off x="2514600" y="3474711"/>
            <a:ext cx="533400" cy="533400"/>
          </a:xfrm>
          <a:prstGeom prst="rect">
            <a:avLst/>
          </a:prstGeom>
          <a:pattFill prst="dashDnDi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ectangle 41"/>
          <p:cNvSpPr/>
          <p:nvPr/>
        </p:nvSpPr>
        <p:spPr>
          <a:xfrm>
            <a:off x="3200400" y="3474711"/>
            <a:ext cx="533400" cy="533400"/>
          </a:xfrm>
          <a:prstGeom prst="rect">
            <a:avLst/>
          </a:prstGeom>
          <a:pattFill prst="dashUpDi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Rectangle 42"/>
          <p:cNvSpPr/>
          <p:nvPr/>
        </p:nvSpPr>
        <p:spPr>
          <a:xfrm>
            <a:off x="3886199" y="3474711"/>
            <a:ext cx="533400" cy="533400"/>
          </a:xfrm>
          <a:prstGeom prst="rect">
            <a:avLst/>
          </a:prstGeom>
          <a:pattFill prst="dashHorz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4571999" y="3474711"/>
            <a:ext cx="533400" cy="533400"/>
          </a:xfrm>
          <a:prstGeom prst="rect">
            <a:avLst/>
          </a:prstGeom>
          <a:pattFill prst="dashVert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Rectangle 44"/>
          <p:cNvSpPr/>
          <p:nvPr/>
        </p:nvSpPr>
        <p:spPr>
          <a:xfrm>
            <a:off x="5223640" y="3474711"/>
            <a:ext cx="533400" cy="533400"/>
          </a:xfrm>
          <a:prstGeom prst="rect">
            <a:avLst/>
          </a:prstGeom>
          <a:pattFill prst="smConfetti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Rectangle 45"/>
          <p:cNvSpPr/>
          <p:nvPr/>
        </p:nvSpPr>
        <p:spPr>
          <a:xfrm>
            <a:off x="5909440" y="3474711"/>
            <a:ext cx="533400" cy="533400"/>
          </a:xfrm>
          <a:prstGeom prst="rect">
            <a:avLst/>
          </a:prstGeom>
          <a:pattFill prst="lgConfetti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Rectangle 48"/>
          <p:cNvSpPr/>
          <p:nvPr/>
        </p:nvSpPr>
        <p:spPr>
          <a:xfrm>
            <a:off x="2514600" y="4135549"/>
            <a:ext cx="533400" cy="533400"/>
          </a:xfrm>
          <a:prstGeom prst="rect">
            <a:avLst/>
          </a:prstGeom>
          <a:pattFill prst="zigZ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3200400" y="4135549"/>
            <a:ext cx="533400" cy="533400"/>
          </a:xfrm>
          <a:prstGeom prst="rect">
            <a:avLst/>
          </a:prstGeom>
          <a:pattFill prst="wave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Rectangle 50"/>
          <p:cNvSpPr/>
          <p:nvPr/>
        </p:nvSpPr>
        <p:spPr>
          <a:xfrm>
            <a:off x="3886199" y="4135549"/>
            <a:ext cx="533400" cy="533400"/>
          </a:xfrm>
          <a:prstGeom prst="rect">
            <a:avLst/>
          </a:prstGeom>
          <a:pattFill prst="diagBrick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Rectangle 51"/>
          <p:cNvSpPr/>
          <p:nvPr/>
        </p:nvSpPr>
        <p:spPr>
          <a:xfrm>
            <a:off x="4571999" y="4135549"/>
            <a:ext cx="533400" cy="533400"/>
          </a:xfrm>
          <a:prstGeom prst="rect">
            <a:avLst/>
          </a:prstGeom>
          <a:pattFill prst="horzBrick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Rectangle 52"/>
          <p:cNvSpPr/>
          <p:nvPr/>
        </p:nvSpPr>
        <p:spPr>
          <a:xfrm>
            <a:off x="5223640" y="4135549"/>
            <a:ext cx="533400" cy="533400"/>
          </a:xfrm>
          <a:prstGeom prst="rect">
            <a:avLst/>
          </a:prstGeom>
          <a:pattFill prst="weave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/>
          <p:cNvSpPr/>
          <p:nvPr/>
        </p:nvSpPr>
        <p:spPr>
          <a:xfrm>
            <a:off x="5909440" y="4135549"/>
            <a:ext cx="533400" cy="533400"/>
          </a:xfrm>
          <a:prstGeom prst="rect">
            <a:avLst/>
          </a:prstGeom>
          <a:pattFill prst="plaid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2514600" y="4796387"/>
            <a:ext cx="533400" cy="533400"/>
          </a:xfrm>
          <a:prstGeom prst="rect">
            <a:avLst/>
          </a:prstGeom>
          <a:pattFill prst="divot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3200400" y="4796387"/>
            <a:ext cx="533400" cy="533400"/>
          </a:xfrm>
          <a:prstGeom prst="rect">
            <a:avLst/>
          </a:prstGeom>
          <a:pattFill prst="dotGrid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Rectangle 58"/>
          <p:cNvSpPr/>
          <p:nvPr/>
        </p:nvSpPr>
        <p:spPr>
          <a:xfrm>
            <a:off x="3886199" y="4796387"/>
            <a:ext cx="533400" cy="533400"/>
          </a:xfrm>
          <a:prstGeom prst="rect">
            <a:avLst/>
          </a:prstGeom>
          <a:pattFill prst="dotDmnd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Rectangle 59"/>
          <p:cNvSpPr/>
          <p:nvPr/>
        </p:nvSpPr>
        <p:spPr>
          <a:xfrm>
            <a:off x="4571999" y="4796387"/>
            <a:ext cx="533400" cy="533400"/>
          </a:xfrm>
          <a:prstGeom prst="rect">
            <a:avLst/>
          </a:prstGeom>
          <a:pattFill prst="shingle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Rectangle 60"/>
          <p:cNvSpPr/>
          <p:nvPr/>
        </p:nvSpPr>
        <p:spPr>
          <a:xfrm>
            <a:off x="5223640" y="4796387"/>
            <a:ext cx="533400" cy="533400"/>
          </a:xfrm>
          <a:prstGeom prst="rect">
            <a:avLst/>
          </a:prstGeom>
          <a:pattFill prst="trellis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Rectangle 61"/>
          <p:cNvSpPr/>
          <p:nvPr/>
        </p:nvSpPr>
        <p:spPr>
          <a:xfrm>
            <a:off x="5909440" y="4796387"/>
            <a:ext cx="533400" cy="533400"/>
          </a:xfrm>
          <a:prstGeom prst="rect">
            <a:avLst/>
          </a:prstGeom>
          <a:pattFill prst="sphere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Rectangle 64"/>
          <p:cNvSpPr/>
          <p:nvPr/>
        </p:nvSpPr>
        <p:spPr>
          <a:xfrm>
            <a:off x="2514600" y="5457225"/>
            <a:ext cx="533400" cy="533400"/>
          </a:xfrm>
          <a:prstGeom prst="rect">
            <a:avLst/>
          </a:prstGeom>
          <a:pattFill prst="smGrid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Rectangle 65"/>
          <p:cNvSpPr/>
          <p:nvPr/>
        </p:nvSpPr>
        <p:spPr>
          <a:xfrm>
            <a:off x="3200400" y="5457225"/>
            <a:ext cx="533400" cy="533400"/>
          </a:xfrm>
          <a:prstGeom prst="rect">
            <a:avLst/>
          </a:prstGeom>
          <a:pattFill prst="lgGrid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Rectangle 66"/>
          <p:cNvSpPr/>
          <p:nvPr/>
        </p:nvSpPr>
        <p:spPr>
          <a:xfrm>
            <a:off x="3886199" y="5457225"/>
            <a:ext cx="533400" cy="533400"/>
          </a:xfrm>
          <a:prstGeom prst="rect">
            <a:avLst/>
          </a:prstGeom>
          <a:pattFill prst="smCheck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Rectangle 67"/>
          <p:cNvSpPr/>
          <p:nvPr/>
        </p:nvSpPr>
        <p:spPr>
          <a:xfrm>
            <a:off x="4571999" y="5457225"/>
            <a:ext cx="533400" cy="533400"/>
          </a:xfrm>
          <a:prstGeom prst="rect">
            <a:avLst/>
          </a:prstGeom>
          <a:pattFill prst="lgCheck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Rectangle 68"/>
          <p:cNvSpPr/>
          <p:nvPr/>
        </p:nvSpPr>
        <p:spPr>
          <a:xfrm>
            <a:off x="5223640" y="5457225"/>
            <a:ext cx="533400" cy="533400"/>
          </a:xfrm>
          <a:prstGeom prst="rect">
            <a:avLst/>
          </a:prstGeom>
          <a:pattFill prst="openDmnd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5909440" y="5457225"/>
            <a:ext cx="533400" cy="533400"/>
          </a:xfrm>
          <a:prstGeom prst="rect">
            <a:avLst/>
          </a:prstGeom>
          <a:pattFill prst="solidDmnd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Times New Roman"/>
      </a:majorFont>
      <a:minorFont>
        <a:latin typeface="Times New Roman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773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Times New Roman</vt:lpstr>
      <vt:lpstr>Default Design</vt:lpstr>
      <vt:lpstr>PowerPoint Presentation</vt:lpstr>
    </vt:vector>
  </TitlesOfParts>
  <Company>jri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pmladek</cp:lastModifiedBy>
  <cp:revision>37</cp:revision>
  <dcterms:created xsi:type="dcterms:W3CDTF">2013-03-07T16:49:29Z</dcterms:created>
  <dcterms:modified xsi:type="dcterms:W3CDTF">2013-05-23T08:45:31Z</dcterms:modified>
</cp:coreProperties>
</file>

<file path=docProps/thumbnail.jpeg>
</file>